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dbef8e3f8814f54"/>
  </p:sldMasterIdLst>
  <p:sldIdLst>
    <p:sldId id="264" r:id="R14adb44d63034769"/>
    <p:sldId id="265" r:id="R374da7ef60d9410d"/>
    <p:sldId id="266" r:id="Ree906aa5380c4c0f"/>
    <p:sldId id="267" r:id="R8efcc713a0e14c50"/>
    <p:sldId id="268" r:id="R5a999431bdc142a5"/>
    <p:sldId id="269" r:id="R0eeb4a7451024af0"/>
    <p:sldId id="270" r:id="R309d85e020bf42c6"/>
    <p:sldId id="271" r:id="R8a2c31e570c14da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dbef8e3f8814f54" /><Relationship Type="http://schemas.openxmlformats.org/officeDocument/2006/relationships/theme" Target="/ppt/slideMasters/theme/theme2.xml" Id="Ra37df506cb294f3e" /><Relationship Type="http://schemas.openxmlformats.org/officeDocument/2006/relationships/slide" Target="/ppt/slides/slide9.xml" Id="R14adb44d63034769" /><Relationship Type="http://schemas.openxmlformats.org/officeDocument/2006/relationships/slide" Target="/ppt/slides/slidea.xml" Id="R374da7ef60d9410d" /><Relationship Type="http://schemas.openxmlformats.org/officeDocument/2006/relationships/slide" Target="/ppt/slides/slideb.xml" Id="Ree906aa5380c4c0f" /><Relationship Type="http://schemas.openxmlformats.org/officeDocument/2006/relationships/slide" Target="/ppt/slides/slidec.xml" Id="R8efcc713a0e14c50" /><Relationship Type="http://schemas.openxmlformats.org/officeDocument/2006/relationships/tableStyles" Target="/ppt/tableStyles.xml" Id="R4b72ae9af9d0456e" /><Relationship Type="http://schemas.openxmlformats.org/officeDocument/2006/relationships/slide" Target="/ppt/slides/slided.xml" Id="R5a999431bdc142a5" /><Relationship Type="http://schemas.openxmlformats.org/officeDocument/2006/relationships/slide" Target="/ppt/slides/slidee.xml" Id="R0eeb4a7451024af0" /><Relationship Type="http://schemas.openxmlformats.org/officeDocument/2006/relationships/slide" Target="/ppt/slides/slidef.xml" Id="R309d85e020bf42c6" /><Relationship Type="http://schemas.openxmlformats.org/officeDocument/2006/relationships/slide" Target="/ppt/slides/slide10.xml" Id="R8a2c31e570c14da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0390f7d732344f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a601b49b2814ac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de8f3e881174c4f" /><Relationship Type="http://schemas.openxmlformats.org/officeDocument/2006/relationships/slideMaster" Target="/ppt/slideMasters/slideMaster2.xml" Id="R3dc921a1456b472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265202f99cc4026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de8f3e881174c4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ec10671e2e741c1" /><Relationship Type="http://schemas.openxmlformats.org/officeDocument/2006/relationships/slideLayout" Target="/ppt/slideLayouts/slideLayout2.xml" Id="Rd26e35c8f68a420b" /><Relationship Type="http://schemas.openxmlformats.org/officeDocument/2006/relationships/slideLayout" Target="/ppt/slideLayouts/slideLayout3.xml" Id="R574cc89eafe1468f" /><Relationship Type="http://schemas.openxmlformats.org/officeDocument/2006/relationships/slideLayout" Target="/ppt/slideLayouts/slideLayout4.xml" Id="R9163e0f43dd64c0d" /><Relationship Type="http://schemas.openxmlformats.org/officeDocument/2006/relationships/slideLayout" Target="/ppt/slideLayouts/slideLayout5.xml" Id="Rc64a145123a749b2" /><Relationship Type="http://schemas.openxmlformats.org/officeDocument/2006/relationships/image" Target="/ppt/media/image2.bin" Id="R0666f364db9b4e8e" /><Relationship Type="http://schemas.openxmlformats.org/officeDocument/2006/relationships/image" Target="/ppt/media/image.bin" Id="R52dc70534426479f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0666f364db9b4e8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2dc70534426479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163e0f43dd64c0d"/>
    <p:sldLayoutId id="2147483652" r:id="R574cc89eafe1468f"/>
    <p:sldLayoutId id="2147483651" r:id="Rd26e35c8f68a420b"/>
    <p:sldLayoutId id="2147483654" r:id="Rc64a145123a749b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37d1309d99a406e" /><Relationship Type="http://schemas.openxmlformats.org/officeDocument/2006/relationships/chart" Target="/ppt/slides/charts/chart29.xml" Id="R3e7ed99a5a734a72" /><Relationship Type="http://schemas.openxmlformats.org/officeDocument/2006/relationships/chart" Target="/ppt/slides/charts/chart2a.xml" Id="R99d256fddad7477c" /><Relationship Type="http://schemas.openxmlformats.org/officeDocument/2006/relationships/chart" Target="/ppt/slides/charts/chart2b.xml" Id="R48930fdb7e76473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db5170dd24bd4526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f6bfac2b17c743d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1a8181ca99e43a2" /><Relationship Type="http://schemas.openxmlformats.org/officeDocument/2006/relationships/slideLayout" Target="/ppt/slideLayouts/slideLayout5.xml" Id="R8a2efba1eed54fa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204993a23ed42e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9fe9096d0334312" /><Relationship Type="http://schemas.openxmlformats.org/officeDocument/2006/relationships/image" Target="/ppt/media/image4.bin" Id="R4a80202c6b884ed5" /><Relationship Type="http://schemas.openxmlformats.org/officeDocument/2006/relationships/slideLayout" Target="/ppt/slideLayouts/slideLayout5.xml" Id="R885cb695de14402e" /><Relationship Type="http://schemas.openxmlformats.org/officeDocument/2006/relationships/chart" Target="/ppt/slides/charts/chart15.xml" Id="R0f22f77b58f740cc" /><Relationship Type="http://schemas.openxmlformats.org/officeDocument/2006/relationships/chart" Target="/ppt/slides/charts/chart16.xml" Id="R21d8f0287f2e4ebc" /><Relationship Type="http://schemas.openxmlformats.org/officeDocument/2006/relationships/chart" Target="/ppt/slides/charts/chart17.xml" Id="Rca12ec448a0d45a9" /><Relationship Type="http://schemas.openxmlformats.org/officeDocument/2006/relationships/chart" Target="/ppt/slides/charts/chart18.xml" Id="R630a32b93c954a7a" /><Relationship Type="http://schemas.openxmlformats.org/officeDocument/2006/relationships/chart" Target="/ppt/slides/charts/chart19.xml" Id="Rb92c8c6e2bd849a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2ac58f6c5844080" /><Relationship Type="http://schemas.openxmlformats.org/officeDocument/2006/relationships/image" Target="/ppt/media/image4.bin" Id="R7d4a62132e3e45f7" /><Relationship Type="http://schemas.openxmlformats.org/officeDocument/2006/relationships/slideLayout" Target="/ppt/slideLayouts/slideLayout5.xml" Id="Rb57ebde5f7b54b95" /><Relationship Type="http://schemas.openxmlformats.org/officeDocument/2006/relationships/chart" Target="/ppt/slides/charts/chart1b.xml" Id="R53d6cee4130c4e02" /><Relationship Type="http://schemas.openxmlformats.org/officeDocument/2006/relationships/chart" Target="/ppt/slides/charts/chart1c.xml" Id="R3eef7fa7fe474431" /><Relationship Type="http://schemas.openxmlformats.org/officeDocument/2006/relationships/chart" Target="/ppt/slides/charts/chart1d.xml" Id="R5552c60533394832" /><Relationship Type="http://schemas.openxmlformats.org/officeDocument/2006/relationships/chart" Target="/ppt/slides/charts/chart1e.xml" Id="R76514c48bb364f0f" /><Relationship Type="http://schemas.openxmlformats.org/officeDocument/2006/relationships/chart" Target="/ppt/slides/charts/chart1f.xml" Id="Re9fa993ff54c4f9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b915dc834eb84b46" /><Relationship Type="http://schemas.openxmlformats.org/officeDocument/2006/relationships/image" Target="/ppt/media/image4.bin" Id="R7a4ba9b79ea54ef2" /><Relationship Type="http://schemas.openxmlformats.org/officeDocument/2006/relationships/slideLayout" Target="/ppt/slideLayouts/slideLayout5.xml" Id="R64b7e568610c4590" /><Relationship Type="http://schemas.openxmlformats.org/officeDocument/2006/relationships/chart" Target="/ppt/slides/charts/chart21.xml" Id="Rf433882c842f4651" /><Relationship Type="http://schemas.openxmlformats.org/officeDocument/2006/relationships/chart" Target="/ppt/slides/charts/chart22.xml" Id="R165d0069a7f140f7" /><Relationship Type="http://schemas.openxmlformats.org/officeDocument/2006/relationships/chart" Target="/ppt/slides/charts/chart23.xml" Id="R61d56e3d162842a5" /><Relationship Type="http://schemas.openxmlformats.org/officeDocument/2006/relationships/chart" Target="/ppt/slides/charts/chart24.xml" Id="Rf800368a88da424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38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5.580247</c:v>
              </c:pt>
              <c:pt idx="1">
                <c:v>4.925234</c:v>
              </c:pt>
              <c:pt idx="2">
                <c:v>5.436893</c:v>
              </c:pt>
              <c:pt idx="3">
                <c:v>5.614583</c:v>
              </c:pt>
              <c:pt idx="4">
                <c:v>5.209302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Sköldpaddan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5.789474</c:v>
              </c:pt>
              <c:pt idx="1">
                <c:v>5.040000</c:v>
              </c:pt>
              <c:pt idx="2">
                <c:v>5.407407</c:v>
              </c:pt>
              <c:pt idx="3">
                <c:v>5.916667</c:v>
              </c:pt>
              <c:pt idx="4">
                <c:v>5.500000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2014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Sköldpaddan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e7ed99a5a734a7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9d256fddad7477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8930fdb7e76473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Sköldpaddan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38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Sköldpaddan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1a8181ca99e43a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Sköldpaddan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f22f77b58f740c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1d8f0287f2e4eb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a12ec448a0d45a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0a32b93c954a7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92c8c6e2bd849a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9fe9096d033431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a80202c6b884ed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Sköldpaddan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3d6cee4130c4e0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ef7fa7fe47443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52c6053339483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6514c48bb364f0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9fa993ff54c4f9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2ac58f6c584408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d4a62132e3e45f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Sköldpaddan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33882c842f465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65d0069a7f140f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1d56e3d162842a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800368a88da424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915dc834eb84b4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a4ba9b79ea54ef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2017-02-01T10:50:03.651Z</dcterms:created>
  <dcterms:modified xsi:type="dcterms:W3CDTF">2017-02-01T10:50:03.651Z</dcterms:modified>
</cp:coreProperties>
</file>